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56" r:id="rId3"/>
    <p:sldId id="259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oolvetica Rg" panose="020B0603030602020004" pitchFamily="34" charset="0"/>
      <p:regular r:id="rId16"/>
      <p:italic r:id="rId17"/>
    </p:embeddedFont>
    <p:embeddedFont>
      <p:font typeface="Provicali" panose="020005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9" autoAdjust="0"/>
    <p:restoredTop sz="94660"/>
  </p:normalViewPr>
  <p:slideViewPr>
    <p:cSldViewPr snapToGrid="0">
      <p:cViewPr>
        <p:scale>
          <a:sx n="66" d="100"/>
          <a:sy n="66" d="100"/>
        </p:scale>
        <p:origin x="730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0EEFB-4120-1086-5CA0-47D65AFC1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99211-99F7-870F-0DDD-EB4024E03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A7019-DC9B-6F5D-9A5B-3E609E2E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19AD-FC8A-EED7-3A8C-BBB1116E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BD8B-3F7D-DA61-A2F3-E3E2AD91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4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CE75-F73E-1896-CE7A-B732CB1B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ADCD1-553E-4F05-7B3C-64642D75A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7C1F0-B101-0108-DD31-A811FF07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A52B1-F96C-8918-C25F-8CF9399E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0D0DD-D609-6CE3-16E8-C8A78494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8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E1EFE8-BFC1-D1E0-C98C-5C9F5BE13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0BFAC-B5F1-CBC3-335B-F0A8EE26F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631F3-B5EB-B5EA-6DCE-BD7AD93B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70F8F-8D1A-EE7B-5F04-BBCFCC93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45B88-2668-366C-CDCC-39A40B51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13A3-89C4-CAD8-78CF-FFB79411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B802-3A39-382A-90CD-65F3D665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74B1B-B63E-10B2-1ACA-5731A2D1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E03C8-697D-00FC-0F04-4A4272C1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31A2C-B3AB-3166-A14C-0DCB3373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E6EE-064C-3A95-687B-59303528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D7EAF-4409-8199-934C-B8C7300AB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17A4C-ECE6-93CB-3F66-999E97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0D45-A4D3-068F-5E27-A372677B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37DAD-E9FB-6FC0-ED8C-193E0B32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9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61D7-A68D-C12B-EFE1-6F5DD1B4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2481-B963-9EFF-71D1-C021C7570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8DFD3-01AF-96FD-5B02-28B2898F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CF4B-A0B0-7A95-20F5-44436AA69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FC685-543C-9042-B1BA-BE5C1DE3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2C78F-C699-A61D-1801-AEA7E97C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1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BD45D-44D4-D565-A1ED-615DFD81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39B1A-A1B7-B1E1-853E-968D93D9E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1E6ED-0514-3EC6-1BCF-E219625C2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72961-5B36-020D-E9E9-2D1D819E2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7A1EA-BC41-1F29-E60E-6729FADBCE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A7645F-BFF3-6F14-73CE-7A40FC98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B070C-39A0-FD08-8F09-0D1191E5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D257C-E277-6434-3402-613DA0F2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DABF-EA66-43E5-8648-5BE65466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01C50-E159-2596-559B-FE6372D58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50C49-CA7C-AC22-8089-F07BF80B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E154E-25AD-68EB-FA56-80E61C7A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39C1D-6F24-289D-B006-CB22B1AA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24050-A9C2-0CDB-2C99-0ABCAD9E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6D750-37CF-CF63-0280-3D33E09D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4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4CF1-C521-78B2-D131-30F05910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4D27B-9E4F-0AB8-0412-E40796CBC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46988-C423-80DB-AC39-4849B9FFA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39D44-7C4B-0EE2-4BD1-C34DE155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64C74-2E0D-77F4-DFF6-21A12DA1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C5299-34C3-8B94-5984-A6FF3F7E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F21A-40DD-1C6F-7562-AD82171B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DC65F-93D1-4823-B2E4-30E92FC2E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847B5-2259-78AB-1BCB-7E8C8ACD9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730F9-814F-E0EF-CB1B-D7AAA74B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27F7-DC57-EA00-2E60-5FC216AD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D8E5E-5636-9DB1-6244-59FEED8A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5A8835-E918-AC1B-877D-BDE17163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13436-F61D-93DC-A3AD-CC196F97F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C6FE-F264-B33B-52CD-9F461127D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67991-6061-4697-8241-5A8455A3565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2D974-90E0-26E3-2CCE-D105675F8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0107-254E-E562-6F23-436AD09B2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6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1265534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5788308" y="3097861"/>
            <a:ext cx="615385" cy="2105678"/>
          </a:xfrm>
          <a:prstGeom prst="roundRect">
            <a:avLst>
              <a:gd name="adj" fmla="val 23603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5788305" y="3097861"/>
            <a:ext cx="615388" cy="2105678"/>
          </a:xfrm>
          <a:prstGeom prst="roundRect">
            <a:avLst>
              <a:gd name="adj" fmla="val 21711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5677485" y="2717173"/>
            <a:ext cx="837030" cy="2875292"/>
          </a:xfrm>
          <a:prstGeom prst="roundRect">
            <a:avLst>
              <a:gd name="adj" fmla="val 21534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5677484" y="2717173"/>
            <a:ext cx="837031" cy="2875293"/>
          </a:xfrm>
          <a:prstGeom prst="roundRect">
            <a:avLst>
              <a:gd name="adj" fmla="val 22230"/>
            </a:avLst>
          </a:prstGeom>
        </p:spPr>
      </p:pic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5" r="44000"/>
          <a:stretch/>
        </p:blipFill>
        <p:spPr>
          <a:xfrm>
            <a:off x="5549996" y="2279232"/>
            <a:ext cx="1092010" cy="3751178"/>
          </a:xfrm>
          <a:prstGeom prst="roundRect">
            <a:avLst>
              <a:gd name="adj" fmla="val 20514"/>
            </a:avLst>
          </a:prstGeom>
        </p:spPr>
      </p:pic>
    </p:spTree>
    <p:extLst>
      <p:ext uri="{BB962C8B-B14F-4D97-AF65-F5344CB8AC3E}">
        <p14:creationId xmlns:p14="http://schemas.microsoft.com/office/powerpoint/2010/main" val="3465734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8424301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296202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407773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7069645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5" r="44000"/>
          <a:stretch/>
        </p:blipFill>
        <p:spPr>
          <a:xfrm>
            <a:off x="5381169" y="1699292"/>
            <a:ext cx="1429664" cy="4911058"/>
          </a:xfrm>
          <a:prstGeom prst="roundRect">
            <a:avLst>
              <a:gd name="adj" fmla="val 20514"/>
            </a:avLst>
          </a:prstGeom>
        </p:spPr>
      </p:pic>
    </p:spTree>
    <p:extLst>
      <p:ext uri="{BB962C8B-B14F-4D97-AF65-F5344CB8AC3E}">
        <p14:creationId xmlns:p14="http://schemas.microsoft.com/office/powerpoint/2010/main" val="3908885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1845" r="9912" b="7456"/>
          <a:stretch/>
        </p:blipFill>
        <p:spPr>
          <a:xfrm>
            <a:off x="2405141" y="1789888"/>
            <a:ext cx="7381720" cy="4454283"/>
          </a:xfrm>
          <a:prstGeom prst="roundRect">
            <a:avLst>
              <a:gd name="adj" fmla="val 7067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121261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11076063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31026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9883540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DB1E33EC-14E8-56A4-AEA1-5AB08DF30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22" y="5685399"/>
            <a:ext cx="537448" cy="537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59A189-4543-F53D-D816-65CBFEFFCD8E}"/>
              </a:ext>
            </a:extLst>
          </p:cNvPr>
          <p:cNvSpPr txBox="1"/>
          <p:nvPr/>
        </p:nvSpPr>
        <p:spPr>
          <a:xfrm>
            <a:off x="2957830" y="5685399"/>
            <a:ext cx="171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Marek </a:t>
            </a:r>
            <a:r>
              <a:rPr lang="en-US" sz="2000" dirty="0" err="1">
                <a:solidFill>
                  <a:schemeClr val="bg1"/>
                </a:solidFill>
                <a:latin typeface="Coolvetica Rg" panose="020B0603030602020004" pitchFamily="34" charset="0"/>
              </a:rPr>
              <a:t>Piwnicki</a:t>
            </a:r>
            <a:endParaRPr lang="en-US" sz="2000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F770A-CB11-4626-1A8A-4AC29D1A52D7}"/>
              </a:ext>
            </a:extLst>
          </p:cNvPr>
          <p:cNvSpPr txBox="1"/>
          <p:nvPr/>
        </p:nvSpPr>
        <p:spPr>
          <a:xfrm>
            <a:off x="2957830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3108427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6797" r="9913" b="10783"/>
          <a:stretch/>
        </p:blipFill>
        <p:spPr>
          <a:xfrm>
            <a:off x="8691011" y="2079761"/>
            <a:ext cx="1095850" cy="4047679"/>
          </a:xfrm>
          <a:prstGeom prst="roundRect">
            <a:avLst>
              <a:gd name="adj" fmla="val 18607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9645" r="7100" b="8531"/>
          <a:stretch/>
        </p:blipFill>
        <p:spPr>
          <a:xfrm>
            <a:off x="1212619" y="1673158"/>
            <a:ext cx="7381713" cy="4571014"/>
          </a:xfrm>
          <a:prstGeom prst="roundRect">
            <a:avLst>
              <a:gd name="adj" fmla="val 8212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11076063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31026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9924399" y="2413000"/>
            <a:ext cx="1014126" cy="3483638"/>
          </a:xfrm>
          <a:prstGeom prst="roundRect">
            <a:avLst>
              <a:gd name="adj" fmla="val 20226"/>
            </a:avLst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3E1F5EE-4CAC-87F5-2A3C-ADF7F7DF4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75" y="5685399"/>
            <a:ext cx="537448" cy="537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1A67D-D89A-DBAE-01FC-09153C61B217}"/>
              </a:ext>
            </a:extLst>
          </p:cNvPr>
          <p:cNvSpPr txBox="1"/>
          <p:nvPr/>
        </p:nvSpPr>
        <p:spPr>
          <a:xfrm>
            <a:off x="1674083" y="5685399"/>
            <a:ext cx="172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Marcus </a:t>
            </a:r>
            <a:r>
              <a:rPr lang="en-US" sz="2000" dirty="0" err="1">
                <a:solidFill>
                  <a:schemeClr val="bg1"/>
                </a:solidFill>
                <a:latin typeface="Coolvetica Rg" panose="020B0603030602020004" pitchFamily="34" charset="0"/>
              </a:rPr>
              <a:t>Ganahi</a:t>
            </a:r>
            <a:endParaRPr lang="en-US" sz="2000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41014-C6EC-D32D-175E-E8033C3A7672}"/>
              </a:ext>
            </a:extLst>
          </p:cNvPr>
          <p:cNvSpPr txBox="1"/>
          <p:nvPr/>
        </p:nvSpPr>
        <p:spPr>
          <a:xfrm>
            <a:off x="1674083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2639830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1845" r="9912" b="7456"/>
          <a:stretch/>
        </p:blipFill>
        <p:spPr>
          <a:xfrm>
            <a:off x="8691011" y="1789888"/>
            <a:ext cx="1095850" cy="4454283"/>
          </a:xfrm>
          <a:prstGeom prst="roundRect">
            <a:avLst>
              <a:gd name="adj" fmla="val 29248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749848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11076063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14604" r="3068" b="35573"/>
          <a:stretch/>
        </p:blipFill>
        <p:spPr>
          <a:xfrm>
            <a:off x="150471" y="1527858"/>
            <a:ext cx="7251340" cy="4694989"/>
          </a:xfrm>
          <a:prstGeom prst="roundRect">
            <a:avLst>
              <a:gd name="adj" fmla="val 8814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9883540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3FCC55A5-6064-B618-1FC2-D6CEE7979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1" y="5685399"/>
            <a:ext cx="537448" cy="537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311D6-554D-031B-7D87-F23847C0129F}"/>
              </a:ext>
            </a:extLst>
          </p:cNvPr>
          <p:cNvSpPr txBox="1"/>
          <p:nvPr/>
        </p:nvSpPr>
        <p:spPr>
          <a:xfrm>
            <a:off x="686079" y="5685399"/>
            <a:ext cx="196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Thomas de LUZE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71874-79BB-71CF-7B49-880D8D641A85}"/>
              </a:ext>
            </a:extLst>
          </p:cNvPr>
          <p:cNvSpPr txBox="1"/>
          <p:nvPr/>
        </p:nvSpPr>
        <p:spPr>
          <a:xfrm>
            <a:off x="686079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1957878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1251599" y="2406548"/>
            <a:ext cx="1017884" cy="3496542"/>
          </a:xfrm>
          <a:prstGeom prst="roundRect">
            <a:avLst>
              <a:gd name="adj" fmla="val 21534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11076063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31026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28542" r="1226" b="33315"/>
          <a:stretch/>
        </p:blipFill>
        <p:spPr>
          <a:xfrm>
            <a:off x="3597670" y="1713054"/>
            <a:ext cx="7381714" cy="4509794"/>
          </a:xfrm>
          <a:prstGeom prst="roundRect">
            <a:avLst>
              <a:gd name="adj" fmla="val 9713"/>
            </a:avLst>
          </a:prstGeom>
        </p:spPr>
      </p:pic>
      <p:pic>
        <p:nvPicPr>
          <p:cNvPr id="5" name="Picture 4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CAF605FC-3BC1-C68E-B85A-24356A524A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6797" r="9913" b="10783"/>
          <a:stretch/>
        </p:blipFill>
        <p:spPr>
          <a:xfrm>
            <a:off x="2405141" y="2079761"/>
            <a:ext cx="1095850" cy="4047679"/>
          </a:xfrm>
          <a:prstGeom prst="roundRect">
            <a:avLst>
              <a:gd name="adj" fmla="val 18607"/>
            </a:avLst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B68C27B7-AA39-8941-EDFA-C10B206F9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49" y="5685399"/>
            <a:ext cx="537448" cy="5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430AB-BB4A-EEAE-7C61-1DECE1F387E1}"/>
              </a:ext>
            </a:extLst>
          </p:cNvPr>
          <p:cNvSpPr txBox="1"/>
          <p:nvPr/>
        </p:nvSpPr>
        <p:spPr>
          <a:xfrm>
            <a:off x="4158857" y="5685399"/>
            <a:ext cx="19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Thomas De LUZE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3E2C5-420C-2324-D6D8-1687B6FFFBB0}"/>
              </a:ext>
            </a:extLst>
          </p:cNvPr>
          <p:cNvSpPr txBox="1"/>
          <p:nvPr/>
        </p:nvSpPr>
        <p:spPr>
          <a:xfrm>
            <a:off x="4158857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3718575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121261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" t="6453" r="4034" b="10700"/>
          <a:stretch/>
        </p:blipFill>
        <p:spPr>
          <a:xfrm>
            <a:off x="4790193" y="1851950"/>
            <a:ext cx="7091539" cy="4370897"/>
          </a:xfrm>
          <a:prstGeom prst="roundRect">
            <a:avLst>
              <a:gd name="adj" fmla="val 9916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31026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3597670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5" name="Picture 4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3374F33E-B613-8A0C-A888-9E8D0DDA7A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6797" r="9913" b="10783"/>
          <a:stretch/>
        </p:blipFill>
        <p:spPr>
          <a:xfrm>
            <a:off x="2405141" y="2079761"/>
            <a:ext cx="1095850" cy="4047679"/>
          </a:xfrm>
          <a:prstGeom prst="roundRect">
            <a:avLst>
              <a:gd name="adj" fmla="val 18607"/>
            </a:avLst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EE38BD8-1C15-7F6D-4A78-D88B1ABB2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62" y="5685399"/>
            <a:ext cx="537448" cy="5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BAB18-655E-0FB8-41D4-5F273928DEFB}"/>
              </a:ext>
            </a:extLst>
          </p:cNvPr>
          <p:cNvSpPr txBox="1"/>
          <p:nvPr/>
        </p:nvSpPr>
        <p:spPr>
          <a:xfrm>
            <a:off x="5396770" y="5685399"/>
            <a:ext cx="2292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Jonathan </a:t>
            </a:r>
            <a:r>
              <a:rPr lang="en-US" sz="2000" dirty="0" err="1">
                <a:solidFill>
                  <a:schemeClr val="bg1"/>
                </a:solidFill>
                <a:latin typeface="Coolvetica Rg" panose="020B0603030602020004" pitchFamily="34" charset="0"/>
              </a:rPr>
              <a:t>Formanto</a:t>
            </a:r>
            <a:endParaRPr lang="en-US" sz="2000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5B1CB-3614-CED0-4D48-85CEB77AADE4}"/>
              </a:ext>
            </a:extLst>
          </p:cNvPr>
          <p:cNvSpPr txBox="1"/>
          <p:nvPr/>
        </p:nvSpPr>
        <p:spPr>
          <a:xfrm>
            <a:off x="5396770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4165192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8424301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296202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407773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7069645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5" r="44000"/>
          <a:stretch/>
        </p:blipFill>
        <p:spPr>
          <a:xfrm>
            <a:off x="5381169" y="1699292"/>
            <a:ext cx="1429664" cy="4911058"/>
          </a:xfrm>
          <a:prstGeom prst="roundRect">
            <a:avLst>
              <a:gd name="adj" fmla="val 20514"/>
            </a:avLst>
          </a:prstGeom>
        </p:spPr>
      </p:pic>
    </p:spTree>
    <p:extLst>
      <p:ext uri="{BB962C8B-B14F-4D97-AF65-F5344CB8AC3E}">
        <p14:creationId xmlns:p14="http://schemas.microsoft.com/office/powerpoint/2010/main" val="47658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25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 Light</vt:lpstr>
      <vt:lpstr>Coolvetica Rg</vt:lpstr>
      <vt:lpstr>Calibri</vt:lpstr>
      <vt:lpstr>Provicali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belkacem belhadj chikh</cp:lastModifiedBy>
  <cp:revision>1</cp:revision>
  <dcterms:created xsi:type="dcterms:W3CDTF">2023-03-17T01:06:55Z</dcterms:created>
  <dcterms:modified xsi:type="dcterms:W3CDTF">2023-03-17T08:19:21Z</dcterms:modified>
</cp:coreProperties>
</file>